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94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2727E-EE8F-4E92-9B17-148669FCAD2F}" type="datetimeFigureOut">
              <a:rPr lang="it-IT" smtClean="0"/>
              <a:t>23/05/2020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7D231-2FEF-4A0A-A374-52E47580134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2727E-EE8F-4E92-9B17-148669FCAD2F}" type="datetimeFigureOut">
              <a:rPr lang="it-IT" smtClean="0"/>
              <a:t>23/05/2020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7D231-2FEF-4A0A-A374-52E47580134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2727E-EE8F-4E92-9B17-148669FCAD2F}" type="datetimeFigureOut">
              <a:rPr lang="it-IT" smtClean="0"/>
              <a:t>23/05/2020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7D231-2FEF-4A0A-A374-52E47580134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2727E-EE8F-4E92-9B17-148669FCAD2F}" type="datetimeFigureOut">
              <a:rPr lang="it-IT" smtClean="0"/>
              <a:t>23/05/2020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7D231-2FEF-4A0A-A374-52E47580134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2727E-EE8F-4E92-9B17-148669FCAD2F}" type="datetimeFigureOut">
              <a:rPr lang="it-IT" smtClean="0"/>
              <a:t>23/05/2020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7D231-2FEF-4A0A-A374-52E47580134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2727E-EE8F-4E92-9B17-148669FCAD2F}" type="datetimeFigureOut">
              <a:rPr lang="it-IT" smtClean="0"/>
              <a:t>23/05/2020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7D231-2FEF-4A0A-A374-52E47580134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2727E-EE8F-4E92-9B17-148669FCAD2F}" type="datetimeFigureOut">
              <a:rPr lang="it-IT" smtClean="0"/>
              <a:t>23/05/2020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7D231-2FEF-4A0A-A374-52E47580134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2727E-EE8F-4E92-9B17-148669FCAD2F}" type="datetimeFigureOut">
              <a:rPr lang="it-IT" smtClean="0"/>
              <a:t>23/05/2020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7D231-2FEF-4A0A-A374-52E47580134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2727E-EE8F-4E92-9B17-148669FCAD2F}" type="datetimeFigureOut">
              <a:rPr lang="it-IT" smtClean="0"/>
              <a:t>23/05/2020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7D231-2FEF-4A0A-A374-52E47580134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2727E-EE8F-4E92-9B17-148669FCAD2F}" type="datetimeFigureOut">
              <a:rPr lang="it-IT" smtClean="0"/>
              <a:t>23/05/2020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7D231-2FEF-4A0A-A374-52E47580134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2727E-EE8F-4E92-9B17-148669FCAD2F}" type="datetimeFigureOut">
              <a:rPr lang="it-IT" smtClean="0"/>
              <a:t>23/05/2020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7D231-2FEF-4A0A-A374-52E47580134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E2727E-EE8F-4E92-9B17-148669FCAD2F}" type="datetimeFigureOut">
              <a:rPr lang="it-IT" smtClean="0"/>
              <a:t>23/05/2020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67D231-2FEF-4A0A-A374-52E475801348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ESTRATTO_0.t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7704" y="0"/>
            <a:ext cx="5839184" cy="6858000"/>
          </a:xfrm>
          <a:prstGeom prst="rect">
            <a:avLst/>
          </a:prstGeom>
        </p:spPr>
      </p:pic>
      <p:sp>
        <p:nvSpPr>
          <p:cNvPr id="3" name="Rettangolo 2" hidden="1"/>
          <p:cNvSpPr/>
          <p:nvPr/>
        </p:nvSpPr>
        <p:spPr>
          <a:xfrm>
            <a:off x="5580112" y="404664"/>
            <a:ext cx="1656184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5580112" y="404664"/>
            <a:ext cx="172819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Presentazione su schermo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Lomuscio</dc:creator>
  <cp:lastModifiedBy>Lomuscio</cp:lastModifiedBy>
  <cp:revision>1</cp:revision>
  <dcterms:created xsi:type="dcterms:W3CDTF">2020-05-23T16:05:28Z</dcterms:created>
  <dcterms:modified xsi:type="dcterms:W3CDTF">2020-05-23T16:08:21Z</dcterms:modified>
</cp:coreProperties>
</file>